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72" r:id="rId5"/>
    <p:sldId id="265" r:id="rId6"/>
    <p:sldId id="263" r:id="rId7"/>
    <p:sldId id="262" r:id="rId8"/>
    <p:sldId id="273" r:id="rId9"/>
    <p:sldId id="259" r:id="rId10"/>
    <p:sldId id="260" r:id="rId11"/>
    <p:sldId id="270" r:id="rId12"/>
    <p:sldId id="264" r:id="rId13"/>
    <p:sldId id="267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7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9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6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0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9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5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2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9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DC3E-6EE1-409F-B96C-43E6AF025A5D}" type="datetimeFigureOut">
              <a:rPr lang="en-CA" smtClean="0"/>
              <a:t>2020-04-07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02EE53-F413-42CA-A8F1-BCC2602FECB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22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coronavirusupdates.collegeboard.org/educators/taking-the-exams/ap-exam-schedu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user/advancedplacemen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ww.youtube.com/watch?v=r_S0n1lrZww&amp;list=PLoGgviqq4844U91iotDP7n7brR_ovoSFB&amp;index=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ellnesswhileathomekss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central.collegeboard.org/pdf/ap-psychology-course-a-glance.pdf?course=ap-psych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B49E-3867-49E7-AD3D-FB6A7B515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166" y="130654"/>
            <a:ext cx="8637073" cy="2541431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28A9F-48C3-4EEC-A634-CCE193F80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176" y="3859601"/>
            <a:ext cx="10631648" cy="431110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/>
              <a:t>Psychology AP Going Forward</a:t>
            </a:r>
          </a:p>
        </p:txBody>
      </p:sp>
      <p:pic>
        <p:nvPicPr>
          <p:cNvPr id="1026" name="Picture 2" descr="Psychology clipart mental confusion, Psychology mental confusion ...">
            <a:extLst>
              <a:ext uri="{FF2B5EF4-FFF2-40B4-BE49-F238E27FC236}">
                <a16:creationId xmlns:a16="http://schemas.microsoft.com/office/drawing/2014/main" id="{4DBD987B-533A-4839-878C-2E618959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43" y="0"/>
            <a:ext cx="3339517" cy="33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2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8E76-CF51-4917-9258-AC4E4486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 Schedule &amp;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9F4-BC57-4AED-AE67-343BFF825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https://apcoronavirusupdates.collegeboard.org/educators/taking-the-exams/ap-exam-schedule</a:t>
            </a:r>
            <a:endParaRPr lang="en-CA" dirty="0"/>
          </a:p>
          <a:p>
            <a:r>
              <a:rPr lang="en-CA" dirty="0"/>
              <a:t>May 19 at 11:00 am</a:t>
            </a:r>
          </a:p>
          <a:p>
            <a:r>
              <a:rPr lang="en-CA" dirty="0"/>
              <a:t>You can use computer, laptop, tablet, or smartphone. Make sure whatever you will be using is available and in working order. </a:t>
            </a:r>
          </a:p>
          <a:p>
            <a:pPr lvl="1"/>
            <a:r>
              <a:rPr lang="en-CA" dirty="0"/>
              <a:t>You can even write it on paper, take a picture and upload it. 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842F-72F2-4D27-9060-C3472955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10" y="3858936"/>
            <a:ext cx="2186529" cy="207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98C79-1DD6-4306-A13C-DC3ED80CFDFA}"/>
              </a:ext>
            </a:extLst>
          </p:cNvPr>
          <p:cNvSpPr txBox="1"/>
          <p:nvPr/>
        </p:nvSpPr>
        <p:spPr>
          <a:xfrm>
            <a:off x="1137146" y="5906577"/>
            <a:ext cx="452315" cy="50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126" name="Picture 6" descr="Tablet computers facing pressure from big-screen phones' - Gizbot News">
            <a:extLst>
              <a:ext uri="{FF2B5EF4-FFF2-40B4-BE49-F238E27FC236}">
                <a16:creationId xmlns:a16="http://schemas.microsoft.com/office/drawing/2014/main" id="{7E6F448A-8C5F-4FBD-9ADB-B4441C6C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32" y="4567775"/>
            <a:ext cx="1820452" cy="136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67C0EB-CF87-4CBD-8518-032C442BE378}"/>
              </a:ext>
            </a:extLst>
          </p:cNvPr>
          <p:cNvSpPr txBox="1"/>
          <p:nvPr/>
        </p:nvSpPr>
        <p:spPr>
          <a:xfrm>
            <a:off x="13054552" y="-2313080"/>
            <a:ext cx="1038323" cy="76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5128" name="Picture 8" descr="Strategize your way to exam success | SAIT, Calgary, Alberta">
            <a:extLst>
              <a:ext uri="{FF2B5EF4-FFF2-40B4-BE49-F238E27FC236}">
                <a16:creationId xmlns:a16="http://schemas.microsoft.com/office/drawing/2014/main" id="{B6D9ED0A-DAE4-4B9B-8A5B-4F9AF92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68" y="157225"/>
            <a:ext cx="2839340" cy="157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8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28C6-755B-46CC-85F0-58A9149F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7290"/>
            <a:ext cx="9603275" cy="1049235"/>
          </a:xfrm>
        </p:spPr>
        <p:txBody>
          <a:bodyPr/>
          <a:lstStyle/>
          <a:p>
            <a:r>
              <a:rPr lang="en-CA" dirty="0"/>
              <a:t>Some advice – If using a computer, or home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D8A2-3758-44E5-98C3-2E0222D0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9563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Ethernet is better than </a:t>
            </a:r>
            <a:r>
              <a:rPr lang="en-CA" dirty="0" err="1"/>
              <a:t>WiFi</a:t>
            </a:r>
            <a:endParaRPr lang="en-CA" dirty="0"/>
          </a:p>
          <a:p>
            <a:r>
              <a:rPr lang="en-CA" dirty="0"/>
              <a:t>Reset your modem – It is only a matter of unplugging or turning off for a minute. Google how to do this. There is an order to the method. You could even do this the day before the test. </a:t>
            </a:r>
          </a:p>
          <a:p>
            <a:r>
              <a:rPr lang="en-CA" dirty="0"/>
              <a:t>Good idea to clear your cache and restart your computer.</a:t>
            </a:r>
          </a:p>
          <a:p>
            <a:r>
              <a:rPr lang="en-CA" dirty="0"/>
              <a:t>If you have access to backup data (like a phone hotspot) make sure you know how to use it. </a:t>
            </a:r>
          </a:p>
          <a:p>
            <a:r>
              <a:rPr lang="en-CA" dirty="0"/>
              <a:t>If using </a:t>
            </a:r>
            <a:r>
              <a:rPr lang="en-CA" dirty="0" err="1"/>
              <a:t>WiFi</a:t>
            </a:r>
            <a:r>
              <a:rPr lang="en-CA" dirty="0"/>
              <a:t> the closer to your router the better.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170" name="Picture 2" descr="Replacing your wireless router: what's really involved and what ...">
            <a:extLst>
              <a:ext uri="{FF2B5EF4-FFF2-40B4-BE49-F238E27FC236}">
                <a16:creationId xmlns:a16="http://schemas.microsoft.com/office/drawing/2014/main" id="{D43DD797-5E7C-4ED1-BCE7-35B9A375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84" y="824916"/>
            <a:ext cx="1396926" cy="8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5429-8505-400B-AF1A-2547A5C6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Toughest Units You feel we need to review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FB66-B0AE-404A-8144-56D32F72D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are you most worried about regarding the AP Exam</a:t>
            </a:r>
          </a:p>
          <a:p>
            <a:pPr lvl="1"/>
            <a:r>
              <a:rPr lang="en-CA" dirty="0"/>
              <a:t>Biological Bases of Behaviour?</a:t>
            </a:r>
          </a:p>
          <a:p>
            <a:pPr lvl="1"/>
            <a:r>
              <a:rPr lang="en-CA" dirty="0"/>
              <a:t>States of Consciousness?</a:t>
            </a:r>
          </a:p>
          <a:p>
            <a:pPr lvl="1"/>
            <a:r>
              <a:rPr lang="en-CA" dirty="0"/>
              <a:t>Other? 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46B0A-6B46-479C-B2B8-F797B23DB8E0}"/>
              </a:ext>
            </a:extLst>
          </p:cNvPr>
          <p:cNvSpPr txBox="1"/>
          <p:nvPr/>
        </p:nvSpPr>
        <p:spPr>
          <a:xfrm>
            <a:off x="11243761" y="4481891"/>
            <a:ext cx="2386744" cy="182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150" name="Picture 6" descr="12 Very Funny, Yet Very Truthful Math Pics">
            <a:extLst>
              <a:ext uri="{FF2B5EF4-FFF2-40B4-BE49-F238E27FC236}">
                <a16:creationId xmlns:a16="http://schemas.microsoft.com/office/drawing/2014/main" id="{AC37A4BA-C97A-46EE-AEB7-5BB1DF891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6" y="2664785"/>
            <a:ext cx="4527628" cy="2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3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63F0-4CCF-435E-9B63-0B6A9F84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about units we have not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414A-56F0-496F-B666-FED677A2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There are some topics we have not completed. </a:t>
            </a:r>
          </a:p>
          <a:p>
            <a:pPr lvl="1"/>
            <a:r>
              <a:rPr lang="en-CA" dirty="0"/>
              <a:t>Will not be on the exam</a:t>
            </a:r>
          </a:p>
          <a:p>
            <a:pPr lvl="1"/>
            <a:r>
              <a:rPr lang="en-CA" dirty="0"/>
              <a:t>They are important though as Universities and Colleges expect you know them.</a:t>
            </a:r>
          </a:p>
          <a:p>
            <a:pPr lvl="1"/>
            <a:endParaRPr lang="en-CA" dirty="0"/>
          </a:p>
          <a:p>
            <a:r>
              <a:rPr lang="en-CA" dirty="0"/>
              <a:t>I suggest we focus on test preparation. Once we are comfortable or after the Exam, we complete all the units.</a:t>
            </a:r>
          </a:p>
          <a:p>
            <a:pPr lvl="1"/>
            <a:r>
              <a:rPr lang="en-CA" dirty="0"/>
              <a:t>What do you think? The information is already on YouTube on my channel.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C0F28-FBAC-4E25-A06F-64EC096C5762}"/>
              </a:ext>
            </a:extLst>
          </p:cNvPr>
          <p:cNvSpPr txBox="1"/>
          <p:nvPr/>
        </p:nvSpPr>
        <p:spPr>
          <a:xfrm>
            <a:off x="5916751" y="879969"/>
            <a:ext cx="474187" cy="54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194" name="Picture 2" descr="30 Real Estate Memes Every Agent Needs on Hand | Koala meme ...">
            <a:extLst>
              <a:ext uri="{FF2B5EF4-FFF2-40B4-BE49-F238E27FC236}">
                <a16:creationId xmlns:a16="http://schemas.microsoft.com/office/drawing/2014/main" id="{A9D910A9-CB78-4D48-827D-49C0FD89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13" y="1019502"/>
            <a:ext cx="1970015" cy="19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9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F001-3F7C-4941-9740-21E8D22D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Tools we will be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7250-C9EC-4ECE-AB26-E4E929B2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Kssmcconnell.weebly.com</a:t>
            </a:r>
          </a:p>
          <a:p>
            <a:r>
              <a:rPr lang="en-CA" dirty="0"/>
              <a:t>Google Classroom – Day 2 join code is oaffn6y – do it now</a:t>
            </a:r>
          </a:p>
          <a:p>
            <a:pPr lvl="1"/>
            <a:r>
              <a:rPr lang="en-CA" dirty="0"/>
              <a:t>I will post links to these Zoom classes there.</a:t>
            </a:r>
          </a:p>
          <a:p>
            <a:pPr lvl="1"/>
            <a:r>
              <a:rPr lang="en-CA" dirty="0"/>
              <a:t>Some practice testing and review assignments will probably be put on there as we go</a:t>
            </a:r>
          </a:p>
          <a:p>
            <a:r>
              <a:rPr lang="en-CA" dirty="0"/>
              <a:t> AP Classroom</a:t>
            </a:r>
          </a:p>
          <a:p>
            <a:pPr lvl="1"/>
            <a:r>
              <a:rPr lang="en-CA" dirty="0"/>
              <a:t>There will be questions assigned through here.</a:t>
            </a:r>
          </a:p>
          <a:p>
            <a:r>
              <a:rPr lang="en-CA" dirty="0"/>
              <a:t>Advanced Placement YouTube Review Videos – Link  </a:t>
            </a:r>
            <a:r>
              <a:rPr lang="en-CA" dirty="0">
                <a:hlinkClick r:id="rId2"/>
              </a:rPr>
              <a:t>https://www.youtube.com/user/advancedplacement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C5C8B-F187-4884-9743-6AC54B1E8439}"/>
              </a:ext>
            </a:extLst>
          </p:cNvPr>
          <p:cNvSpPr txBox="1"/>
          <p:nvPr/>
        </p:nvSpPr>
        <p:spPr>
          <a:xfrm>
            <a:off x="15553345" y="2658493"/>
            <a:ext cx="742600" cy="103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218" name="Picture 2" descr="Human-resources-funny-cartoon | DeNeen Harold HR Consulting">
            <a:extLst>
              <a:ext uri="{FF2B5EF4-FFF2-40B4-BE49-F238E27FC236}">
                <a16:creationId xmlns:a16="http://schemas.microsoft.com/office/drawing/2014/main" id="{7C69EF2A-4123-4CCE-9A69-0D17417C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95" y="429737"/>
            <a:ext cx="3258619" cy="28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0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FE36-E8F9-45B2-B7CC-C9B6C39E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we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BE6E-A80D-4177-9A31-B93AD871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Lets go back to the beginning</a:t>
            </a:r>
          </a:p>
          <a:p>
            <a:r>
              <a:rPr lang="en-CA" dirty="0"/>
              <a:t>Before next Zoom class</a:t>
            </a:r>
          </a:p>
          <a:p>
            <a:pPr lvl="1"/>
            <a:r>
              <a:rPr lang="en-CA" dirty="0"/>
              <a:t>Answer the Multiple Choice Questions assigned on your AP Classroom</a:t>
            </a:r>
          </a:p>
          <a:p>
            <a:pPr lvl="1"/>
            <a:r>
              <a:rPr lang="en-CA" dirty="0"/>
              <a:t>Look at the AP YouTube Review video of Unit 1 </a:t>
            </a:r>
            <a:r>
              <a:rPr lang="en-CA" dirty="0">
                <a:hlinkClick r:id="rId2"/>
              </a:rPr>
              <a:t>https://www.youtube.com/watch?v=r_S0n1lrZww&amp;list=PLoGgviqq4844U91iotDP7n7brR_ovoSFB&amp;index=4</a:t>
            </a:r>
            <a:endParaRPr lang="en-CA" dirty="0"/>
          </a:p>
          <a:p>
            <a:pPr lvl="2"/>
            <a:r>
              <a:rPr lang="en-CA" dirty="0"/>
              <a:t>It may be helpful to have your notes from my video for this unit (I am so much better than this AP Lady! </a:t>
            </a:r>
            <a:r>
              <a:rPr lang="en-CA" dirty="0">
                <a:sym typeface="Wingdings" panose="05000000000000000000" pitchFamily="2" charset="2"/>
              </a:rPr>
              <a:t>). I suggest speeding up the video and pausing if you feel you need to add to your notes.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Answer the FRQ’s assigned through the AP Classroom</a:t>
            </a:r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8174E-7F89-4527-BA97-DE6308C6F856}"/>
              </a:ext>
            </a:extLst>
          </p:cNvPr>
          <p:cNvSpPr txBox="1"/>
          <p:nvPr/>
        </p:nvSpPr>
        <p:spPr>
          <a:xfrm>
            <a:off x="3875714" y="2090038"/>
            <a:ext cx="1359016" cy="104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42" name="Picture 2" descr="Let'S Do This Come On! GIF by South Park - Find &amp; Share on GIPHY">
            <a:extLst>
              <a:ext uri="{FF2B5EF4-FFF2-40B4-BE49-F238E27FC236}">
                <a16:creationId xmlns:a16="http://schemas.microsoft.com/office/drawing/2014/main" id="{AEB13B89-CC12-485C-BF23-76E060CDB4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43" y="1057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C1F3-8DD5-47C7-A90E-D70EB5EC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Zoom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40C7-8669-4A4F-AFDA-CD9BCEC1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Tuesday April 15 at 2:00</a:t>
            </a:r>
          </a:p>
          <a:p>
            <a:r>
              <a:rPr lang="en-CA" dirty="0"/>
              <a:t>We will schedule for 1 hour, but will likely be shorter. </a:t>
            </a:r>
          </a:p>
          <a:p>
            <a:pPr lvl="1"/>
            <a:r>
              <a:rPr lang="en-CA" dirty="0"/>
              <a:t>Bring your questions!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CB8D-EDF6-4C44-A078-8DA6134987FC}"/>
              </a:ext>
            </a:extLst>
          </p:cNvPr>
          <p:cNvSpPr txBox="1"/>
          <p:nvPr/>
        </p:nvSpPr>
        <p:spPr>
          <a:xfrm>
            <a:off x="10393960" y="5073791"/>
            <a:ext cx="2735511" cy="150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1266" name="Picture 2" descr="funny animals - Imgflip">
            <a:extLst>
              <a:ext uri="{FF2B5EF4-FFF2-40B4-BE49-F238E27FC236}">
                <a16:creationId xmlns:a16="http://schemas.microsoft.com/office/drawing/2014/main" id="{ABBE5722-FFB1-4495-A45B-CDDB12D0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10" y="3079109"/>
            <a:ext cx="5389927" cy="33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8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1032-F81F-4DD4-B72C-86EDB3B0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Miss you all! – We got this!!</a:t>
            </a:r>
          </a:p>
        </p:txBody>
      </p:sp>
      <p:pic>
        <p:nvPicPr>
          <p:cNvPr id="12290" name="Picture 2" descr="I Can Has Cheezburger? - group hug - Funny Animals Online ...">
            <a:extLst>
              <a:ext uri="{FF2B5EF4-FFF2-40B4-BE49-F238E27FC236}">
                <a16:creationId xmlns:a16="http://schemas.microsoft.com/office/drawing/2014/main" id="{55E03264-292F-467E-933C-FFD800347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90" y="1666586"/>
            <a:ext cx="4412608" cy="50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B20-CA01-464F-966B-A7B52373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8B2E5-6874-4BB4-9D6E-4F4DD606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Strange times</a:t>
            </a:r>
          </a:p>
          <a:p>
            <a:r>
              <a:rPr lang="en-CA" dirty="0"/>
              <a:t>Stressful</a:t>
            </a:r>
          </a:p>
          <a:p>
            <a:r>
              <a:rPr lang="en-CA" dirty="0"/>
              <a:t>Biggest concerns</a:t>
            </a:r>
          </a:p>
          <a:p>
            <a:r>
              <a:rPr lang="en-CA" dirty="0"/>
              <a:t>Something good</a:t>
            </a:r>
          </a:p>
        </p:txBody>
      </p:sp>
      <p:pic>
        <p:nvPicPr>
          <p:cNvPr id="2050" name="Picture 2" descr="YOU GOOD? ft. Zion Wright, Jamie Foy, and Alex Midler - YouTube">
            <a:extLst>
              <a:ext uri="{FF2B5EF4-FFF2-40B4-BE49-F238E27FC236}">
                <a16:creationId xmlns:a16="http://schemas.microsoft.com/office/drawing/2014/main" id="{58F07A8A-3441-494B-9E40-670FFED0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6" y="988542"/>
            <a:ext cx="7139031" cy="40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42D8-226A-44D8-B4C3-EAD5629D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6179-2215-4454-9477-AF07FCB60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KSS Website for Mental Health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http://wellnesswhileathomekss.weebly.com/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08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EF73-A1DF-4A2E-A95D-813BE824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36DA-6100-4380-BE68-D517A29B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Learn one new life-skill this week</a:t>
            </a:r>
          </a:p>
          <a:p>
            <a:pPr lvl="1"/>
            <a:r>
              <a:rPr lang="en-CA" dirty="0"/>
              <a:t>Ex. How to do an oil change, change a tire, learn to sew, knit, </a:t>
            </a:r>
          </a:p>
          <a:p>
            <a:pPr lvl="1"/>
            <a:r>
              <a:rPr lang="en-CA" dirty="0"/>
              <a:t>learn a few phrases in a new language, etc. </a:t>
            </a:r>
          </a:p>
        </p:txBody>
      </p:sp>
      <p:pic>
        <p:nvPicPr>
          <p:cNvPr id="1026" name="Picture 2" descr="more awesome pictures at THEMETAPICTURE.COM / challenge :: funny ...">
            <a:extLst>
              <a:ext uri="{FF2B5EF4-FFF2-40B4-BE49-F238E27FC236}">
                <a16:creationId xmlns:a16="http://schemas.microsoft.com/office/drawing/2014/main" id="{73C41856-B636-436F-800E-B432E499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82" y="75502"/>
            <a:ext cx="3766015" cy="58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31B3A-EEC4-411D-AD66-89E12C3690B6}"/>
              </a:ext>
            </a:extLst>
          </p:cNvPr>
          <p:cNvSpPr txBox="1"/>
          <p:nvPr/>
        </p:nvSpPr>
        <p:spPr>
          <a:xfrm>
            <a:off x="-2744606" y="5369055"/>
            <a:ext cx="574714" cy="80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8" name="Picture 4" descr="So Sick Of All These Internet Challenges">
            <a:extLst>
              <a:ext uri="{FF2B5EF4-FFF2-40B4-BE49-F238E27FC236}">
                <a16:creationId xmlns:a16="http://schemas.microsoft.com/office/drawing/2014/main" id="{781565E4-EF86-4128-A3E6-5F2E1569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8" y="3582097"/>
            <a:ext cx="2837435" cy="22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6B22-BA7E-42A2-9857-5AAC242F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Where’s McConnell been??</a:t>
            </a:r>
            <a:br>
              <a:rPr lang="en-CA" dirty="0"/>
            </a:br>
            <a:endParaRPr lang="en-CA" dirty="0"/>
          </a:p>
        </p:txBody>
      </p:sp>
      <p:pic>
        <p:nvPicPr>
          <p:cNvPr id="3074" name="Picture 2" descr="question.... where have you been all of my life? - Schrute - quickmeme">
            <a:extLst>
              <a:ext uri="{FF2B5EF4-FFF2-40B4-BE49-F238E27FC236}">
                <a16:creationId xmlns:a16="http://schemas.microsoft.com/office/drawing/2014/main" id="{4EF3D7E5-9747-41A5-9255-8AD922E25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30" y="1929468"/>
            <a:ext cx="5468338" cy="37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E24B-3DBE-443E-96AF-3713D584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Anterior cervical discectomy (ACDF) surgery: All you need to know">
            <a:extLst>
              <a:ext uri="{FF2B5EF4-FFF2-40B4-BE49-F238E27FC236}">
                <a16:creationId xmlns:a16="http://schemas.microsoft.com/office/drawing/2014/main" id="{B000183D-288A-4A60-8B27-00EC47D24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01" y="142043"/>
            <a:ext cx="7740797" cy="53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7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97CF-EC3D-4E83-9B2F-4403E6BA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0905D-6E7C-4626-8508-856E44662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51" y="876914"/>
            <a:ext cx="5086904" cy="45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338C-F4D4-4321-ACD6-66C602F1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Going on with Psychology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6E6F-6547-4668-B692-7A5CA9EB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Those that paid will be getting some money back</a:t>
            </a:r>
          </a:p>
          <a:p>
            <a:r>
              <a:rPr lang="en-CA" dirty="0"/>
              <a:t>There is free cancellation of exam for now</a:t>
            </a:r>
          </a:p>
          <a:p>
            <a:r>
              <a:rPr lang="en-CA" dirty="0"/>
              <a:t>We will look at the revised exam, so you can make an informed decision what to do. </a:t>
            </a:r>
          </a:p>
        </p:txBody>
      </p:sp>
    </p:spTree>
    <p:extLst>
      <p:ext uri="{BB962C8B-B14F-4D97-AF65-F5344CB8AC3E}">
        <p14:creationId xmlns:p14="http://schemas.microsoft.com/office/powerpoint/2010/main" val="201137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A11-CFC2-4C89-AFAD-F0564B3B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Going on with Psychology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A346-BDA6-48AC-B8CC-72F3E4B3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Reorganized units (been all this school year) </a:t>
            </a:r>
            <a:r>
              <a:rPr lang="en-CA" dirty="0">
                <a:hlinkClick r:id="rId2"/>
              </a:rPr>
              <a:t>https://apcentral.collegeboard.org/pdf/ap-psychology-course-a-glance.pdf?course=ap-psychology</a:t>
            </a:r>
            <a:endParaRPr lang="en-CA" dirty="0"/>
          </a:p>
          <a:p>
            <a:r>
              <a:rPr lang="en-CA" dirty="0"/>
              <a:t>AP Exam is only on Units 1 through 7</a:t>
            </a:r>
          </a:p>
          <a:p>
            <a:r>
              <a:rPr lang="en-CA" dirty="0"/>
              <a:t>At home version of the test (45 minutes)</a:t>
            </a:r>
          </a:p>
          <a:p>
            <a:pPr lvl="1"/>
            <a:r>
              <a:rPr lang="en-CA" dirty="0"/>
              <a:t>My understanding is it will be open book.                    They will be looking for the application of concepts. *** There is not enough time to look everything up!!</a:t>
            </a:r>
          </a:p>
          <a:p>
            <a:pPr lvl="2"/>
            <a:r>
              <a:rPr lang="en-CA" dirty="0"/>
              <a:t>Don’t cheat, plagiarize etc. They will be using very sophisticated anti-cheating software</a:t>
            </a:r>
          </a:p>
          <a:p>
            <a:pPr marL="914400" lvl="2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3E934-374D-457B-89A1-5A95D296030E}"/>
              </a:ext>
            </a:extLst>
          </p:cNvPr>
          <p:cNvSpPr txBox="1"/>
          <p:nvPr/>
        </p:nvSpPr>
        <p:spPr>
          <a:xfrm>
            <a:off x="1905007" y="4688795"/>
            <a:ext cx="793818" cy="572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102" name="Picture 6" descr="Funny Signs For Sale | Silly Signs for Your Office, Home, and More">
            <a:extLst>
              <a:ext uri="{FF2B5EF4-FFF2-40B4-BE49-F238E27FC236}">
                <a16:creationId xmlns:a16="http://schemas.microsoft.com/office/drawing/2014/main" id="{E692C723-0017-447E-8141-C7A17956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068224" cy="7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C461E-F058-454D-90F9-A247ABDFE2B3}"/>
              </a:ext>
            </a:extLst>
          </p:cNvPr>
          <p:cNvSpPr txBox="1"/>
          <p:nvPr/>
        </p:nvSpPr>
        <p:spPr>
          <a:xfrm>
            <a:off x="-4530080" y="5847090"/>
            <a:ext cx="615504" cy="1094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104" name="Picture 8" descr="43 Best Funny - Psychology images | Funny, Psychology humor ...">
            <a:extLst>
              <a:ext uri="{FF2B5EF4-FFF2-40B4-BE49-F238E27FC236}">
                <a16:creationId xmlns:a16="http://schemas.microsoft.com/office/drawing/2014/main" id="{0CA80057-C886-43B5-BAE6-9931508E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" y="3786079"/>
            <a:ext cx="1378518" cy="209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53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257</TotalTime>
  <Words>704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PowerPoint Presentation</vt:lpstr>
      <vt:lpstr>Checking in</vt:lpstr>
      <vt:lpstr>Help Available</vt:lpstr>
      <vt:lpstr>Challenge</vt:lpstr>
      <vt:lpstr>Where’s McConnell been?? </vt:lpstr>
      <vt:lpstr>PowerPoint Presentation</vt:lpstr>
      <vt:lpstr>PowerPoint Presentation</vt:lpstr>
      <vt:lpstr>What’s Going on with Psychology ap</vt:lpstr>
      <vt:lpstr>What’s Going on with Psychology AP</vt:lpstr>
      <vt:lpstr>Exam Schedule &amp; format</vt:lpstr>
      <vt:lpstr>Some advice – If using a computer, or home network</vt:lpstr>
      <vt:lpstr>Toughest Units You feel we need to review more?</vt:lpstr>
      <vt:lpstr>What about units we have not done?</vt:lpstr>
      <vt:lpstr>Tools we will be using</vt:lpstr>
      <vt:lpstr>What do we do now?</vt:lpstr>
      <vt:lpstr>Next Zoom Meeting</vt:lpstr>
      <vt:lpstr>Miss you all! – We got this!!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Forward</dc:title>
  <dc:creator>Diana Hart-McConnell</dc:creator>
  <cp:lastModifiedBy>Diana Hart-McConnell</cp:lastModifiedBy>
  <cp:revision>16</cp:revision>
  <dcterms:created xsi:type="dcterms:W3CDTF">2020-04-04T14:54:46Z</dcterms:created>
  <dcterms:modified xsi:type="dcterms:W3CDTF">2020-04-07T19:34:07Z</dcterms:modified>
</cp:coreProperties>
</file>